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8" r:id="rId4"/>
    <p:sldId id="280" r:id="rId5"/>
    <p:sldId id="277" r:id="rId6"/>
    <p:sldId id="271" r:id="rId7"/>
    <p:sldId id="275" r:id="rId8"/>
    <p:sldId id="279" r:id="rId9"/>
    <p:sldId id="278" r:id="rId1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00"/>
    <a:srgbClr val="99FF99"/>
    <a:srgbClr val="FFCC99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BD0D4-F51E-48A0-BEA6-DB7A33145383}" v="2" dt="2021-01-25T15:07:11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Civitelli" userId="950e4870553a771f" providerId="LiveId" clId="{284BD0D4-F51E-48A0-BEA6-DB7A33145383}"/>
    <pc:docChg chg="undo custSel mod addSld delSld modSld sldOrd">
      <pc:chgData name="Stephen Civitelli" userId="950e4870553a771f" providerId="LiveId" clId="{284BD0D4-F51E-48A0-BEA6-DB7A33145383}" dt="2021-01-26T14:26:08.355" v="2317" actId="20577"/>
      <pc:docMkLst>
        <pc:docMk/>
      </pc:docMkLst>
      <pc:sldChg chg="modSp mod">
        <pc:chgData name="Stephen Civitelli" userId="950e4870553a771f" providerId="LiveId" clId="{284BD0D4-F51E-48A0-BEA6-DB7A33145383}" dt="2021-01-25T14:43:01.043" v="406" actId="20577"/>
        <pc:sldMkLst>
          <pc:docMk/>
          <pc:sldMk cId="3650199293" sldId="256"/>
        </pc:sldMkLst>
        <pc:spChg chg="mod">
          <ac:chgData name="Stephen Civitelli" userId="950e4870553a771f" providerId="LiveId" clId="{284BD0D4-F51E-48A0-BEA6-DB7A33145383}" dt="2021-01-25T14:43:01.043" v="406" actId="20577"/>
          <ac:spMkLst>
            <pc:docMk/>
            <pc:sldMk cId="3650199293" sldId="256"/>
            <ac:spMk id="3" creationId="{00000000-0000-0000-0000-000000000000}"/>
          </ac:spMkLst>
        </pc:spChg>
      </pc:sldChg>
      <pc:sldChg chg="modSp mod">
        <pc:chgData name="Stephen Civitelli" userId="950e4870553a771f" providerId="LiveId" clId="{284BD0D4-F51E-48A0-BEA6-DB7A33145383}" dt="2021-01-26T14:25:13.437" v="2301" actId="20577"/>
        <pc:sldMkLst>
          <pc:docMk/>
          <pc:sldMk cId="1135016243" sldId="267"/>
        </pc:sldMkLst>
        <pc:spChg chg="mod">
          <ac:chgData name="Stephen Civitelli" userId="950e4870553a771f" providerId="LiveId" clId="{284BD0D4-F51E-48A0-BEA6-DB7A33145383}" dt="2021-01-26T14:25:13.437" v="2301" actId="20577"/>
          <ac:spMkLst>
            <pc:docMk/>
            <pc:sldMk cId="1135016243" sldId="267"/>
            <ac:spMk id="3" creationId="{00000000-0000-0000-0000-000000000000}"/>
          </ac:spMkLst>
        </pc:spChg>
      </pc:sldChg>
      <pc:sldChg chg="modSp mod">
        <pc:chgData name="Stephen Civitelli" userId="950e4870553a771f" providerId="LiveId" clId="{284BD0D4-F51E-48A0-BEA6-DB7A33145383}" dt="2021-01-26T14:25:41.742" v="2313" actId="20577"/>
        <pc:sldMkLst>
          <pc:docMk/>
          <pc:sldMk cId="4200884056" sldId="268"/>
        </pc:sldMkLst>
        <pc:spChg chg="mod">
          <ac:chgData name="Stephen Civitelli" userId="950e4870553a771f" providerId="LiveId" clId="{284BD0D4-F51E-48A0-BEA6-DB7A33145383}" dt="2021-01-26T14:25:41.742" v="2313" actId="20577"/>
          <ac:spMkLst>
            <pc:docMk/>
            <pc:sldMk cId="4200884056" sldId="268"/>
            <ac:spMk id="3" creationId="{00000000-0000-0000-0000-000000000000}"/>
          </ac:spMkLst>
        </pc:spChg>
      </pc:sldChg>
      <pc:sldChg chg="modSp mod">
        <pc:chgData name="Stephen Civitelli" userId="950e4870553a771f" providerId="LiveId" clId="{284BD0D4-F51E-48A0-BEA6-DB7A33145383}" dt="2021-01-26T14:26:08.355" v="2317" actId="20577"/>
        <pc:sldMkLst>
          <pc:docMk/>
          <pc:sldMk cId="1612673853" sldId="271"/>
        </pc:sldMkLst>
        <pc:spChg chg="mod">
          <ac:chgData name="Stephen Civitelli" userId="950e4870553a771f" providerId="LiveId" clId="{284BD0D4-F51E-48A0-BEA6-DB7A33145383}" dt="2021-01-26T14:26:08.355" v="2317" actId="20577"/>
          <ac:spMkLst>
            <pc:docMk/>
            <pc:sldMk cId="1612673853" sldId="271"/>
            <ac:spMk id="3" creationId="{00000000-0000-0000-0000-000000000000}"/>
          </ac:spMkLst>
        </pc:spChg>
      </pc:sldChg>
      <pc:sldChg chg="modSp mod">
        <pc:chgData name="Stephen Civitelli" userId="950e4870553a771f" providerId="LiveId" clId="{284BD0D4-F51E-48A0-BEA6-DB7A33145383}" dt="2021-01-25T17:02:55.615" v="2041" actId="2711"/>
        <pc:sldMkLst>
          <pc:docMk/>
          <pc:sldMk cId="4064598061" sldId="275"/>
        </pc:sldMkLst>
        <pc:spChg chg="mod">
          <ac:chgData name="Stephen Civitelli" userId="950e4870553a771f" providerId="LiveId" clId="{284BD0D4-F51E-48A0-BEA6-DB7A33145383}" dt="2021-01-25T17:02:55.615" v="2041" actId="2711"/>
          <ac:spMkLst>
            <pc:docMk/>
            <pc:sldMk cId="4064598061" sldId="275"/>
            <ac:spMk id="2" creationId="{00000000-0000-0000-0000-000000000000}"/>
          </ac:spMkLst>
        </pc:spChg>
        <pc:spChg chg="mod">
          <ac:chgData name="Stephen Civitelli" userId="950e4870553a771f" providerId="LiveId" clId="{284BD0D4-F51E-48A0-BEA6-DB7A33145383}" dt="2021-01-25T17:01:23.769" v="2037" actId="20577"/>
          <ac:spMkLst>
            <pc:docMk/>
            <pc:sldMk cId="4064598061" sldId="275"/>
            <ac:spMk id="3" creationId="{00000000-0000-0000-0000-000000000000}"/>
          </ac:spMkLst>
        </pc:spChg>
      </pc:sldChg>
      <pc:sldChg chg="addSp delSp modSp del mod setBg setClrOvrMap">
        <pc:chgData name="Stephen Civitelli" userId="950e4870553a771f" providerId="LiveId" clId="{284BD0D4-F51E-48A0-BEA6-DB7A33145383}" dt="2021-01-25T15:25:21.463" v="1918" actId="47"/>
        <pc:sldMkLst>
          <pc:docMk/>
          <pc:sldMk cId="3125080815" sldId="276"/>
        </pc:sldMkLst>
        <pc:spChg chg="add del">
          <ac:chgData name="Stephen Civitelli" userId="950e4870553a771f" providerId="LiveId" clId="{284BD0D4-F51E-48A0-BEA6-DB7A33145383}" dt="2021-01-09T14:53:08.527" v="18" actId="26606"/>
          <ac:spMkLst>
            <pc:docMk/>
            <pc:sldMk cId="3125080815" sldId="276"/>
            <ac:spMk id="2" creationId="{00000000-0000-0000-0000-000000000000}"/>
          </ac:spMkLst>
        </pc:spChg>
        <pc:spChg chg="add del mod">
          <ac:chgData name="Stephen Civitelli" userId="950e4870553a771f" providerId="LiveId" clId="{284BD0D4-F51E-48A0-BEA6-DB7A33145383}" dt="2021-01-25T15:22:53.480" v="1896" actId="22"/>
          <ac:spMkLst>
            <pc:docMk/>
            <pc:sldMk cId="3125080815" sldId="276"/>
            <ac:spMk id="3" creationId="{A49E0EFE-2E83-4511-B44B-3191043B670B}"/>
          </ac:spMkLst>
        </pc:spChg>
        <pc:spChg chg="add del mod">
          <ac:chgData name="Stephen Civitelli" userId="950e4870553a771f" providerId="LiveId" clId="{284BD0D4-F51E-48A0-BEA6-DB7A33145383}" dt="2021-01-09T14:53:08.527" v="18" actId="26606"/>
          <ac:spMkLst>
            <pc:docMk/>
            <pc:sldMk cId="3125080815" sldId="276"/>
            <ac:spMk id="5" creationId="{224E3A50-2B07-4D99-A964-2EA7D45F6443}"/>
          </ac:spMkLst>
        </pc:spChg>
        <pc:spChg chg="add del mod">
          <ac:chgData name="Stephen Civitelli" userId="950e4870553a771f" providerId="LiveId" clId="{284BD0D4-F51E-48A0-BEA6-DB7A33145383}" dt="2021-01-25T15:25:02.099" v="1916" actId="478"/>
          <ac:spMkLst>
            <pc:docMk/>
            <pc:sldMk cId="3125080815" sldId="276"/>
            <ac:spMk id="8" creationId="{A2F5C7EC-0353-4D66-9C33-61E74BC86EE9}"/>
          </ac:spMkLst>
        </pc:spChg>
        <pc:spChg chg="add del">
          <ac:chgData name="Stephen Civitelli" userId="950e4870553a771f" providerId="LiveId" clId="{284BD0D4-F51E-48A0-BEA6-DB7A33145383}" dt="2021-01-09T14:52:57.266" v="9" actId="26606"/>
          <ac:spMkLst>
            <pc:docMk/>
            <pc:sldMk cId="3125080815" sldId="276"/>
            <ac:spMk id="9" creationId="{00000000-0000-0000-0000-000000000000}"/>
          </ac:spMkLst>
        </pc:spChg>
        <pc:spChg chg="add del">
          <ac:chgData name="Stephen Civitelli" userId="950e4870553a771f" providerId="LiveId" clId="{284BD0D4-F51E-48A0-BEA6-DB7A33145383}" dt="2021-01-09T14:52:57.266" v="9" actId="26606"/>
          <ac:spMkLst>
            <pc:docMk/>
            <pc:sldMk cId="3125080815" sldId="276"/>
            <ac:spMk id="10" creationId="{224E3A50-2B07-4D99-A964-2EA7D45F6443}"/>
          </ac:spMkLst>
        </pc:spChg>
        <pc:spChg chg="add mod">
          <ac:chgData name="Stephen Civitelli" userId="950e4870553a771f" providerId="LiveId" clId="{284BD0D4-F51E-48A0-BEA6-DB7A33145383}" dt="2021-01-25T15:25:06.141" v="1917" actId="478"/>
          <ac:spMkLst>
            <pc:docMk/>
            <pc:sldMk cId="3125080815" sldId="276"/>
            <ac:spMk id="12" creationId="{24EFA401-4F01-48A5-BD44-F6BB35D4F1E1}"/>
          </ac:spMkLst>
        </pc:spChg>
        <pc:spChg chg="add del">
          <ac:chgData name="Stephen Civitelli" userId="950e4870553a771f" providerId="LiveId" clId="{284BD0D4-F51E-48A0-BEA6-DB7A33145383}" dt="2021-01-09T14:52:45.010" v="5" actId="26606"/>
          <ac:spMkLst>
            <pc:docMk/>
            <pc:sldMk cId="3125080815" sldId="276"/>
            <ac:spMk id="12" creationId="{E6E37985-09B8-4F09-93C7-44CB3EDE52A4}"/>
          </ac:spMkLst>
        </pc:spChg>
        <pc:spChg chg="add del">
          <ac:chgData name="Stephen Civitelli" userId="950e4870553a771f" providerId="LiveId" clId="{284BD0D4-F51E-48A0-BEA6-DB7A33145383}" dt="2021-01-09T14:52:59.061" v="11" actId="26606"/>
          <ac:spMkLst>
            <pc:docMk/>
            <pc:sldMk cId="3125080815" sldId="276"/>
            <ac:spMk id="13" creationId="{4521E245-781E-4267-8028-1813702472BB}"/>
          </ac:spMkLst>
        </pc:spChg>
        <pc:spChg chg="add del">
          <ac:chgData name="Stephen Civitelli" userId="950e4870553a771f" providerId="LiveId" clId="{284BD0D4-F51E-48A0-BEA6-DB7A33145383}" dt="2021-01-09T14:52:59.061" v="11" actId="26606"/>
          <ac:spMkLst>
            <pc:docMk/>
            <pc:sldMk cId="3125080815" sldId="276"/>
            <ac:spMk id="14" creationId="{E0D6FA1A-9067-4A57-8B52-D765291064E7}"/>
          </ac:spMkLst>
        </pc:spChg>
        <pc:spChg chg="add del">
          <ac:chgData name="Stephen Civitelli" userId="950e4870553a771f" providerId="LiveId" clId="{284BD0D4-F51E-48A0-BEA6-DB7A33145383}" dt="2021-01-09T14:52:59.061" v="11" actId="26606"/>
          <ac:spMkLst>
            <pc:docMk/>
            <pc:sldMk cId="3125080815" sldId="276"/>
            <ac:spMk id="15" creationId="{00000000-0000-0000-0000-000000000000}"/>
          </ac:spMkLst>
        </pc:spChg>
        <pc:spChg chg="add del">
          <ac:chgData name="Stephen Civitelli" userId="950e4870553a771f" providerId="LiveId" clId="{284BD0D4-F51E-48A0-BEA6-DB7A33145383}" dt="2021-01-09T14:52:59.061" v="11" actId="26606"/>
          <ac:spMkLst>
            <pc:docMk/>
            <pc:sldMk cId="3125080815" sldId="276"/>
            <ac:spMk id="16" creationId="{214E7273-D54E-4C05-B07D-FEF35FDAB6FB}"/>
          </ac:spMkLst>
        </pc:spChg>
        <pc:spChg chg="add del">
          <ac:chgData name="Stephen Civitelli" userId="950e4870553a771f" providerId="LiveId" clId="{284BD0D4-F51E-48A0-BEA6-DB7A33145383}" dt="2021-01-09T14:52:59.061" v="11" actId="26606"/>
          <ac:spMkLst>
            <pc:docMk/>
            <pc:sldMk cId="3125080815" sldId="276"/>
            <ac:spMk id="17" creationId="{224E3A50-2B07-4D99-A964-2EA7D45F6443}"/>
          </ac:spMkLst>
        </pc:spChg>
        <pc:spChg chg="add del">
          <ac:chgData name="Stephen Civitelli" userId="950e4870553a771f" providerId="LiveId" clId="{284BD0D4-F51E-48A0-BEA6-DB7A33145383}" dt="2021-01-25T15:23:59.765" v="1904" actId="26606"/>
          <ac:spMkLst>
            <pc:docMk/>
            <pc:sldMk cId="3125080815" sldId="276"/>
            <ac:spMk id="18" creationId="{9A457F22-2034-4200-B6E4-5B8372AAC226}"/>
          </ac:spMkLst>
        </pc:spChg>
        <pc:spChg chg="add del">
          <ac:chgData name="Stephen Civitelli" userId="950e4870553a771f" providerId="LiveId" clId="{284BD0D4-F51E-48A0-BEA6-DB7A33145383}" dt="2021-01-09T14:53:00.791" v="13" actId="26606"/>
          <ac:spMkLst>
            <pc:docMk/>
            <pc:sldMk cId="3125080815" sldId="276"/>
            <ac:spMk id="19" creationId="{9A457F22-2034-4200-B6E4-5B8372AAC226}"/>
          </ac:spMkLst>
        </pc:spChg>
        <pc:spChg chg="add del">
          <ac:chgData name="Stephen Civitelli" userId="950e4870553a771f" providerId="LiveId" clId="{284BD0D4-F51E-48A0-BEA6-DB7A33145383}" dt="2021-01-09T14:53:00.791" v="13" actId="26606"/>
          <ac:spMkLst>
            <pc:docMk/>
            <pc:sldMk cId="3125080815" sldId="276"/>
            <ac:spMk id="20" creationId="{A9DA7986-F4F5-4F92-94A3-343B2D72001D}"/>
          </ac:spMkLst>
        </pc:spChg>
        <pc:spChg chg="add del">
          <ac:chgData name="Stephen Civitelli" userId="950e4870553a771f" providerId="LiveId" clId="{284BD0D4-F51E-48A0-BEA6-DB7A33145383}" dt="2021-01-09T14:53:00.791" v="13" actId="26606"/>
          <ac:spMkLst>
            <pc:docMk/>
            <pc:sldMk cId="3125080815" sldId="276"/>
            <ac:spMk id="21" creationId="{00000000-0000-0000-0000-000000000000}"/>
          </ac:spMkLst>
        </pc:spChg>
        <pc:spChg chg="add del">
          <ac:chgData name="Stephen Civitelli" userId="950e4870553a771f" providerId="LiveId" clId="{284BD0D4-F51E-48A0-BEA6-DB7A33145383}" dt="2021-01-09T14:53:00.791" v="13" actId="26606"/>
          <ac:spMkLst>
            <pc:docMk/>
            <pc:sldMk cId="3125080815" sldId="276"/>
            <ac:spMk id="22" creationId="{224E3A50-2B07-4D99-A964-2EA7D45F6443}"/>
          </ac:spMkLst>
        </pc:spChg>
        <pc:spChg chg="add del">
          <ac:chgData name="Stephen Civitelli" userId="950e4870553a771f" providerId="LiveId" clId="{284BD0D4-F51E-48A0-BEA6-DB7A33145383}" dt="2021-01-09T14:53:00.791" v="13" actId="26606"/>
          <ac:spMkLst>
            <pc:docMk/>
            <pc:sldMk cId="3125080815" sldId="276"/>
            <ac:spMk id="23" creationId="{428E76FD-76EE-4DE6-BBA4-EEA6E4B98CD0}"/>
          </ac:spMkLst>
        </pc:spChg>
        <pc:spChg chg="add del">
          <ac:chgData name="Stephen Civitelli" userId="950e4870553a771f" providerId="LiveId" clId="{284BD0D4-F51E-48A0-BEA6-DB7A33145383}" dt="2021-01-25T15:23:59.765" v="1904" actId="26606"/>
          <ac:spMkLst>
            <pc:docMk/>
            <pc:sldMk cId="3125080815" sldId="276"/>
            <ac:spMk id="24" creationId="{A9DA7986-F4F5-4F92-94A3-343B2D72001D}"/>
          </ac:spMkLst>
        </pc:spChg>
        <pc:spChg chg="add del">
          <ac:chgData name="Stephen Civitelli" userId="950e4870553a771f" providerId="LiveId" clId="{284BD0D4-F51E-48A0-BEA6-DB7A33145383}" dt="2021-01-09T14:53:04.980" v="15" actId="26606"/>
          <ac:spMkLst>
            <pc:docMk/>
            <pc:sldMk cId="3125080815" sldId="276"/>
            <ac:spMk id="25" creationId="{00000000-0000-0000-0000-000000000000}"/>
          </ac:spMkLst>
        </pc:spChg>
        <pc:spChg chg="add del">
          <ac:chgData name="Stephen Civitelli" userId="950e4870553a771f" providerId="LiveId" clId="{284BD0D4-F51E-48A0-BEA6-DB7A33145383}" dt="2021-01-09T14:53:04.980" v="15" actId="26606"/>
          <ac:spMkLst>
            <pc:docMk/>
            <pc:sldMk cId="3125080815" sldId="276"/>
            <ac:spMk id="26" creationId="{224E3A50-2B07-4D99-A964-2EA7D45F6443}"/>
          </ac:spMkLst>
        </pc:spChg>
        <pc:spChg chg="add del">
          <ac:chgData name="Stephen Civitelli" userId="950e4870553a771f" providerId="LiveId" clId="{284BD0D4-F51E-48A0-BEA6-DB7A33145383}" dt="2021-01-25T15:23:59.765" v="1904" actId="26606"/>
          <ac:spMkLst>
            <pc:docMk/>
            <pc:sldMk cId="3125080815" sldId="276"/>
            <ac:spMk id="27" creationId="{39D48FA8-AF6A-4842-82EC-88E1F13B2F72}"/>
          </ac:spMkLst>
        </pc:spChg>
        <pc:spChg chg="add del">
          <ac:chgData name="Stephen Civitelli" userId="950e4870553a771f" providerId="LiveId" clId="{284BD0D4-F51E-48A0-BEA6-DB7A33145383}" dt="2021-01-09T14:53:08.526" v="17" actId="26606"/>
          <ac:spMkLst>
            <pc:docMk/>
            <pc:sldMk cId="3125080815" sldId="276"/>
            <ac:spMk id="28" creationId="{00000000-0000-0000-0000-000000000000}"/>
          </ac:spMkLst>
        </pc:spChg>
        <pc:spChg chg="add del">
          <ac:chgData name="Stephen Civitelli" userId="950e4870553a771f" providerId="LiveId" clId="{284BD0D4-F51E-48A0-BEA6-DB7A33145383}" dt="2021-01-09T14:53:08.526" v="17" actId="26606"/>
          <ac:spMkLst>
            <pc:docMk/>
            <pc:sldMk cId="3125080815" sldId="276"/>
            <ac:spMk id="29" creationId="{224E3A50-2B07-4D99-A964-2EA7D45F6443}"/>
          </ac:spMkLst>
        </pc:spChg>
        <pc:spChg chg="add del">
          <ac:chgData name="Stephen Civitelli" userId="950e4870553a771f" providerId="LiveId" clId="{284BD0D4-F51E-48A0-BEA6-DB7A33145383}" dt="2021-01-09T14:53:08.526" v="17" actId="26606"/>
          <ac:spMkLst>
            <pc:docMk/>
            <pc:sldMk cId="3125080815" sldId="276"/>
            <ac:spMk id="30" creationId="{94DBFBD2-23B9-4007-B82F-D0C394407024}"/>
          </ac:spMkLst>
        </pc:spChg>
        <pc:spChg chg="add del">
          <ac:chgData name="Stephen Civitelli" userId="950e4870553a771f" providerId="LiveId" clId="{284BD0D4-F51E-48A0-BEA6-DB7A33145383}" dt="2021-01-25T15:23:59.765" v="1904" actId="26606"/>
          <ac:spMkLst>
            <pc:docMk/>
            <pc:sldMk cId="3125080815" sldId="276"/>
            <ac:spMk id="31" creationId="{428E76FD-76EE-4DE6-BBA4-EEA6E4B98CD0}"/>
          </ac:spMkLst>
        </pc:spChg>
        <pc:spChg chg="add del">
          <ac:chgData name="Stephen Civitelli" userId="950e4870553a771f" providerId="LiveId" clId="{284BD0D4-F51E-48A0-BEA6-DB7A33145383}" dt="2021-01-25T15:24:36.328" v="1907" actId="26606"/>
          <ac:spMkLst>
            <pc:docMk/>
            <pc:sldMk cId="3125080815" sldId="276"/>
            <ac:spMk id="32" creationId="{B57B9212-F38D-4149-844C-A03D40E23E23}"/>
          </ac:spMkLst>
        </pc:spChg>
        <pc:picChg chg="del">
          <ac:chgData name="Stephen Civitelli" userId="950e4870553a771f" providerId="LiveId" clId="{284BD0D4-F51E-48A0-BEA6-DB7A33145383}" dt="2021-01-09T14:52:28.166" v="0" actId="478"/>
          <ac:picMkLst>
            <pc:docMk/>
            <pc:sldMk cId="3125080815" sldId="276"/>
            <ac:picMk id="4" creationId="{00000000-0000-0000-0000-000000000000}"/>
          </ac:picMkLst>
        </pc:picChg>
        <pc:picChg chg="add del mod ord">
          <ac:chgData name="Stephen Civitelli" userId="950e4870553a771f" providerId="LiveId" clId="{284BD0D4-F51E-48A0-BEA6-DB7A33145383}" dt="2021-01-25T15:25:06.141" v="1917" actId="478"/>
          <ac:picMkLst>
            <pc:docMk/>
            <pc:sldMk cId="3125080815" sldId="276"/>
            <ac:picMk id="5" creationId="{55160210-E39C-4232-9469-B75CE7F2E2DF}"/>
          </ac:picMkLst>
        </pc:picChg>
        <pc:picChg chg="add del mod">
          <ac:chgData name="Stephen Civitelli" userId="950e4870553a771f" providerId="LiveId" clId="{284BD0D4-F51E-48A0-BEA6-DB7A33145383}" dt="2021-01-25T15:22:47.103" v="1895" actId="478"/>
          <ac:picMkLst>
            <pc:docMk/>
            <pc:sldMk cId="3125080815" sldId="276"/>
            <ac:picMk id="7" creationId="{28DB878D-9714-4246-A438-4601541B7CE3}"/>
          </ac:picMkLst>
        </pc:picChg>
        <pc:picChg chg="add del mod ord">
          <ac:chgData name="Stephen Civitelli" userId="950e4870553a771f" providerId="LiveId" clId="{284BD0D4-F51E-48A0-BEA6-DB7A33145383}" dt="2021-01-25T15:25:00.951" v="1915" actId="22"/>
          <ac:picMkLst>
            <pc:docMk/>
            <pc:sldMk cId="3125080815" sldId="276"/>
            <ac:picMk id="10" creationId="{B771C00C-CCDF-4C09-AB65-E42DFAA7929F}"/>
          </ac:picMkLst>
        </pc:picChg>
      </pc:sldChg>
      <pc:sldChg chg="modSp mod">
        <pc:chgData name="Stephen Civitelli" userId="950e4870553a771f" providerId="LiveId" clId="{284BD0D4-F51E-48A0-BEA6-DB7A33145383}" dt="2021-01-26T14:25:48.171" v="2315" actId="20577"/>
        <pc:sldMkLst>
          <pc:docMk/>
          <pc:sldMk cId="2707688698" sldId="277"/>
        </pc:sldMkLst>
        <pc:spChg chg="mod">
          <ac:chgData name="Stephen Civitelli" userId="950e4870553a771f" providerId="LiveId" clId="{284BD0D4-F51E-48A0-BEA6-DB7A33145383}" dt="2021-01-09T14:58:27.004" v="43" actId="20577"/>
          <ac:spMkLst>
            <pc:docMk/>
            <pc:sldMk cId="2707688698" sldId="277"/>
            <ac:spMk id="2" creationId="{F9254C75-DDFE-4770-BF22-F7B7E58EFD4B}"/>
          </ac:spMkLst>
        </pc:spChg>
        <pc:spChg chg="mod">
          <ac:chgData name="Stephen Civitelli" userId="950e4870553a771f" providerId="LiveId" clId="{284BD0D4-F51E-48A0-BEA6-DB7A33145383}" dt="2021-01-26T14:25:48.171" v="2315" actId="20577"/>
          <ac:spMkLst>
            <pc:docMk/>
            <pc:sldMk cId="2707688698" sldId="277"/>
            <ac:spMk id="3" creationId="{3F5F82DA-6B46-443D-91A8-BBED3419270C}"/>
          </ac:spMkLst>
        </pc:spChg>
      </pc:sldChg>
      <pc:sldChg chg="addSp delSp modSp new mod">
        <pc:chgData name="Stephen Civitelli" userId="950e4870553a771f" providerId="LiveId" clId="{284BD0D4-F51E-48A0-BEA6-DB7A33145383}" dt="2021-01-25T17:02:44.232" v="2040" actId="1076"/>
        <pc:sldMkLst>
          <pc:docMk/>
          <pc:sldMk cId="1442792128" sldId="278"/>
        </pc:sldMkLst>
        <pc:spChg chg="mod">
          <ac:chgData name="Stephen Civitelli" userId="950e4870553a771f" providerId="LiveId" clId="{284BD0D4-F51E-48A0-BEA6-DB7A33145383}" dt="2021-01-25T17:02:42.922" v="2039" actId="2711"/>
          <ac:spMkLst>
            <pc:docMk/>
            <pc:sldMk cId="1442792128" sldId="278"/>
            <ac:spMk id="2" creationId="{363EF0D2-F75B-4808-9230-220162D2A10D}"/>
          </ac:spMkLst>
        </pc:spChg>
        <pc:spChg chg="del">
          <ac:chgData name="Stephen Civitelli" userId="950e4870553a771f" providerId="LiveId" clId="{284BD0D4-F51E-48A0-BEA6-DB7A33145383}" dt="2021-01-25T15:06:53.211" v="1156" actId="931"/>
          <ac:spMkLst>
            <pc:docMk/>
            <pc:sldMk cId="1442792128" sldId="278"/>
            <ac:spMk id="3" creationId="{7CAD9215-1967-4A75-8025-350A0E871CB3}"/>
          </ac:spMkLst>
        </pc:spChg>
        <pc:picChg chg="add mod">
          <ac:chgData name="Stephen Civitelli" userId="950e4870553a771f" providerId="LiveId" clId="{284BD0D4-F51E-48A0-BEA6-DB7A33145383}" dt="2021-01-25T17:02:44.232" v="2040" actId="1076"/>
          <ac:picMkLst>
            <pc:docMk/>
            <pc:sldMk cId="1442792128" sldId="278"/>
            <ac:picMk id="5" creationId="{6AA39358-E95C-4347-B8F4-8FA81AFC8CD9}"/>
          </ac:picMkLst>
        </pc:picChg>
      </pc:sldChg>
      <pc:sldChg chg="addSp delSp modSp new mod ord">
        <pc:chgData name="Stephen Civitelli" userId="950e4870553a771f" providerId="LiveId" clId="{284BD0D4-F51E-48A0-BEA6-DB7A33145383}" dt="2021-01-25T17:02:28.684" v="2038" actId="2711"/>
        <pc:sldMkLst>
          <pc:docMk/>
          <pc:sldMk cId="1811584364" sldId="279"/>
        </pc:sldMkLst>
        <pc:spChg chg="mod">
          <ac:chgData name="Stephen Civitelli" userId="950e4870553a771f" providerId="LiveId" clId="{284BD0D4-F51E-48A0-BEA6-DB7A33145383}" dt="2021-01-25T17:02:28.684" v="2038" actId="2711"/>
          <ac:spMkLst>
            <pc:docMk/>
            <pc:sldMk cId="1811584364" sldId="279"/>
            <ac:spMk id="2" creationId="{0B9AE406-D0B2-4BC7-B620-434D7229503E}"/>
          </ac:spMkLst>
        </pc:spChg>
        <pc:spChg chg="del">
          <ac:chgData name="Stephen Civitelli" userId="950e4870553a771f" providerId="LiveId" clId="{284BD0D4-F51E-48A0-BEA6-DB7A33145383}" dt="2021-01-25T15:07:11.953" v="1160" actId="931"/>
          <ac:spMkLst>
            <pc:docMk/>
            <pc:sldMk cId="1811584364" sldId="279"/>
            <ac:spMk id="3" creationId="{B2D10EC4-30E4-4434-8FF3-AA3C2749C62E}"/>
          </ac:spMkLst>
        </pc:spChg>
        <pc:picChg chg="add mod">
          <ac:chgData name="Stephen Civitelli" userId="950e4870553a771f" providerId="LiveId" clId="{284BD0D4-F51E-48A0-BEA6-DB7A33145383}" dt="2021-01-25T15:10:32.534" v="1340" actId="1076"/>
          <ac:picMkLst>
            <pc:docMk/>
            <pc:sldMk cId="1811584364" sldId="279"/>
            <ac:picMk id="5" creationId="{C7FC3B76-71D0-416E-8FF0-8B38A186D275}"/>
          </ac:picMkLst>
        </pc:picChg>
      </pc:sldChg>
      <pc:sldChg chg="addSp delSp modSp new mod setBg">
        <pc:chgData name="Stephen Civitelli" userId="950e4870553a771f" providerId="LiveId" clId="{284BD0D4-F51E-48A0-BEA6-DB7A33145383}" dt="2021-01-25T15:28:23.924" v="1970" actId="14100"/>
        <pc:sldMkLst>
          <pc:docMk/>
          <pc:sldMk cId="2563417557" sldId="280"/>
        </pc:sldMkLst>
        <pc:spChg chg="add del mod">
          <ac:chgData name="Stephen Civitelli" userId="950e4870553a771f" providerId="LiveId" clId="{284BD0D4-F51E-48A0-BEA6-DB7A33145383}" dt="2021-01-25T15:26:53.408" v="1954" actId="20577"/>
          <ac:spMkLst>
            <pc:docMk/>
            <pc:sldMk cId="2563417557" sldId="280"/>
            <ac:spMk id="2" creationId="{17DC3180-0A77-4AB7-A79E-0327EF1F6B03}"/>
          </ac:spMkLst>
        </pc:spChg>
        <pc:spChg chg="add del">
          <ac:chgData name="Stephen Civitelli" userId="950e4870553a771f" providerId="LiveId" clId="{284BD0D4-F51E-48A0-BEA6-DB7A33145383}" dt="2021-01-25T15:26:36.488" v="1926" actId="22"/>
          <ac:spMkLst>
            <pc:docMk/>
            <pc:sldMk cId="2563417557" sldId="280"/>
            <ac:spMk id="3" creationId="{EB291867-A232-4672-A234-F6CFDDAB5483}"/>
          </ac:spMkLst>
        </pc:spChg>
        <pc:spChg chg="add del">
          <ac:chgData name="Stephen Civitelli" userId="950e4870553a771f" providerId="LiveId" clId="{284BD0D4-F51E-48A0-BEA6-DB7A33145383}" dt="2021-01-25T15:26:27.857" v="1924" actId="26606"/>
          <ac:spMkLst>
            <pc:docMk/>
            <pc:sldMk cId="2563417557" sldId="280"/>
            <ac:spMk id="10" creationId="{E6E37985-09B8-4F09-93C7-44CB3EDE52A4}"/>
          </ac:spMkLst>
        </pc:spChg>
        <pc:picChg chg="add del mod ord">
          <ac:chgData name="Stephen Civitelli" userId="950e4870553a771f" providerId="LiveId" clId="{284BD0D4-F51E-48A0-BEA6-DB7A33145383}" dt="2021-01-25T15:26:28.452" v="1925" actId="22"/>
          <ac:picMkLst>
            <pc:docMk/>
            <pc:sldMk cId="2563417557" sldId="280"/>
            <ac:picMk id="5" creationId="{D123ACBD-BC37-4F59-862D-B6F995A8AF78}"/>
          </ac:picMkLst>
        </pc:picChg>
        <pc:picChg chg="add mod ord">
          <ac:chgData name="Stephen Civitelli" userId="950e4870553a771f" providerId="LiveId" clId="{284BD0D4-F51E-48A0-BEA6-DB7A33145383}" dt="2021-01-25T15:28:23.924" v="1970" actId="14100"/>
          <ac:picMkLst>
            <pc:docMk/>
            <pc:sldMk cId="2563417557" sldId="280"/>
            <ac:picMk id="7" creationId="{96CF3174-C98C-4635-B6EE-6CE3AB0F7F5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D9AE34-1FC4-489E-A058-53F298F86E73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E774F6-7871-41B4-BB84-987F2712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91EFCFF-6093-4E8D-AE33-B451C7466FC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D54C08A-C272-4B29-9A5A-D18F1E75C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C08A-C272-4B29-9A5A-D18F1E75C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C08A-C272-4B29-9A5A-D18F1E75C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C08A-C272-4B29-9A5A-D18F1E75C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1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4C08A-C272-4B29-9A5A-D18F1E75C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5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3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8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0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0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2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7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22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1928" y="2166364"/>
            <a:ext cx="10280072" cy="173934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Update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Wallingford health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7062"/>
            <a:ext cx="9144000" cy="1213658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Report: January 26, 2021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 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Civitelli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RS, MPH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Health</a:t>
            </a:r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45241" r="36118" b="18301"/>
          <a:stretch>
            <a:fillRect/>
          </a:stretch>
        </p:blipFill>
        <p:spPr bwMode="auto">
          <a:xfrm>
            <a:off x="602994" y="2193776"/>
            <a:ext cx="1525065" cy="136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9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confirmed case totals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Cases 3,098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– 80 Confirmed Cases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– 233 Confirmed Cases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– 513 Confirmed Cases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– 467 Confirmed Cases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 Confirmed Cases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45241" r="36118" b="18301"/>
          <a:stretch>
            <a:fillRect/>
          </a:stretch>
        </p:blipFill>
        <p:spPr bwMode="auto">
          <a:xfrm>
            <a:off x="0" y="355477"/>
            <a:ext cx="1525065" cy="136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1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Hospitalizations/Fatalities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Hospitalizations Statewide -1068 (1/26)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Remained relatively flat </a:t>
            </a:r>
          </a:p>
          <a:p>
            <a:pPr marL="2286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 total fatalities  as of (1/26/21)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# of tests conducted – 90,591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45241" r="36118" b="18301"/>
          <a:stretch>
            <a:fillRect/>
          </a:stretch>
        </p:blipFill>
        <p:spPr bwMode="auto">
          <a:xfrm>
            <a:off x="718404" y="355477"/>
            <a:ext cx="1525065" cy="136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88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3180-0A77-4AB7-A79E-0327EF1F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CF3174-C98C-4635-B6EE-6CE3AB0F7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9382" y="-798022"/>
            <a:ext cx="12543905" cy="8537171"/>
          </a:xfrm>
        </p:spPr>
      </p:pic>
    </p:spTree>
    <p:extLst>
      <p:ext uri="{BB962C8B-B14F-4D97-AF65-F5344CB8AC3E}">
        <p14:creationId xmlns:p14="http://schemas.microsoft.com/office/powerpoint/2010/main" val="256341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4C75-DDFE-4770-BF22-F7B7E58E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New variant B.1.1.7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82DA-6B46-443D-91A8-BBED3419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in the United Kingdom.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cases identified in CT is estimated to be twice as infectious/efficient as it binds easier to human cells.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information about the virology, epidemiology, and clinical characteristics of these variants are rapidly emerging</a:t>
            </a:r>
            <a:r>
              <a:rPr lang="en-US" dirty="0"/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8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Tracing conducted monitoring 61 individuals for a 10-day window as of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January 26,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Contact CT Microsoft System.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8" t="45241" r="36118" b="18301"/>
          <a:stretch>
            <a:fillRect/>
          </a:stretch>
        </p:blipFill>
        <p:spPr bwMode="auto">
          <a:xfrm>
            <a:off x="523702" y="355477"/>
            <a:ext cx="1525065" cy="136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7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Vaccine/Distribution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on January 16, 2021 completed 226 vaccinations</a:t>
            </a:r>
          </a:p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scheduled: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28 –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 Phase 1A and individuals 75+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29 -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 for medical first responders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1 - 2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 for medical first responders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4 - 1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 for 75+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13 - 2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clinics for medical first responders and 75+</a:t>
            </a: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18 - 2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dose clinic 75+</a:t>
            </a:r>
          </a:p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Masonicare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/Gaylord Hospital partnering in vaccination of residents and critical workforce</a:t>
            </a:r>
          </a:p>
          <a:p>
            <a:pPr marL="228600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1b grouping is estimated @ 1.4 million individuals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459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E406-D0B2-4BC7-B620-434D7229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Location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Wallingford Senior Center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VAMS Third Party System </a:t>
            </a:r>
          </a:p>
        </p:txBody>
      </p:sp>
      <p:pic>
        <p:nvPicPr>
          <p:cNvPr id="5" name="Content Placeholder 4" descr="A picture containing text, indoor, wall, floor&#10;&#10;Description automatically generated">
            <a:extLst>
              <a:ext uri="{FF2B5EF4-FFF2-40B4-BE49-F238E27FC236}">
                <a16:creationId xmlns:a16="http://schemas.microsoft.com/office/drawing/2014/main" id="{C7FC3B76-71D0-416E-8FF0-8B38A186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448" y="1906588"/>
            <a:ext cx="6462182" cy="4846637"/>
          </a:xfrm>
        </p:spPr>
      </p:pic>
    </p:spTree>
    <p:extLst>
      <p:ext uri="{BB962C8B-B14F-4D97-AF65-F5344CB8AC3E}">
        <p14:creationId xmlns:p14="http://schemas.microsoft.com/office/powerpoint/2010/main" val="181158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F0D2-F75B-4808-9230-220162D2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Location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Wallingford Senior Center </a:t>
            </a:r>
          </a:p>
        </p:txBody>
      </p:sp>
      <p:pic>
        <p:nvPicPr>
          <p:cNvPr id="5" name="Content Placeholder 4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6AA39358-E95C-4347-B8F4-8FA81AFC8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1957387"/>
            <a:ext cx="6534149" cy="4900613"/>
          </a:xfrm>
        </p:spPr>
      </p:pic>
    </p:spTree>
    <p:extLst>
      <p:ext uri="{BB962C8B-B14F-4D97-AF65-F5344CB8AC3E}">
        <p14:creationId xmlns:p14="http://schemas.microsoft.com/office/powerpoint/2010/main" val="1442792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252</Words>
  <Application>Microsoft Office PowerPoint</Application>
  <PresentationFormat>Widescreen</PresentationFormat>
  <Paragraphs>54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Corbel</vt:lpstr>
      <vt:lpstr>Times New Roman</vt:lpstr>
      <vt:lpstr>Wingdings</vt:lpstr>
      <vt:lpstr>Banded</vt:lpstr>
      <vt:lpstr>CoVID-19 Update Wallingford health department</vt:lpstr>
      <vt:lpstr>Monthly confirmed case totals</vt:lpstr>
      <vt:lpstr>Hospitalizations/Fatalities</vt:lpstr>
      <vt:lpstr>PowerPoint Presentation</vt:lpstr>
      <vt:lpstr>  New variant B.1.1.7</vt:lpstr>
      <vt:lpstr>Contact Tracing</vt:lpstr>
      <vt:lpstr>Vaccine/Distribution Update</vt:lpstr>
      <vt:lpstr>Clinic Location Wallingford Senior Center VAMS Third Party System </vt:lpstr>
      <vt:lpstr>Clinic Location  Wallingford Senior Center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Update Wallingford health department</dc:title>
  <dc:creator>Stephen Civitelli</dc:creator>
  <cp:lastModifiedBy>SCivitelli</cp:lastModifiedBy>
  <cp:revision>4</cp:revision>
  <dcterms:created xsi:type="dcterms:W3CDTF">2021-01-25T15:22:59Z</dcterms:created>
  <dcterms:modified xsi:type="dcterms:W3CDTF">2021-01-26T14:29:59Z</dcterms:modified>
</cp:coreProperties>
</file>